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harts/colors1.xml" ContentType="application/vnd.ms-office.chartcolorstyl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14" r:id="rId2"/>
    <p:sldId id="729" r:id="rId3"/>
    <p:sldId id="699" r:id="rId4"/>
    <p:sldId id="308" r:id="rId5"/>
    <p:sldId id="339" r:id="rId6"/>
    <p:sldId id="733" r:id="rId7"/>
    <p:sldId id="720" r:id="rId8"/>
    <p:sldId id="354" r:id="rId9"/>
    <p:sldId id="457" r:id="rId10"/>
    <p:sldId id="719" r:id="rId11"/>
    <p:sldId id="734" r:id="rId12"/>
    <p:sldId id="736" r:id="rId13"/>
    <p:sldId id="735" r:id="rId14"/>
    <p:sldId id="737" r:id="rId15"/>
    <p:sldId id="715" r:id="rId16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12"/>
          <c:y val="4.5495905368516804E-3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2571533852512915"/>
          <c:y val="0.27343039126478613"/>
          <c:w val="0.63984674329501923"/>
          <c:h val="0.57876857749469224"/>
        </c:manualLayout>
      </c:layout>
      <c:barChart>
        <c:barDir val="col"/>
        <c:grouping val="percentStacked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0.65250000000000019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0.24450000000000005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0.10299999999999998</c:v>
                </c:pt>
              </c:numCache>
            </c:numRef>
          </c:val>
        </c:ser>
        <c:dLbls>
          <c:showVal val="1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67480192"/>
        <c:axId val="67490176"/>
      </c:barChart>
      <c:catAx>
        <c:axId val="67480192"/>
        <c:scaling>
          <c:orientation val="minMax"/>
        </c:scaling>
        <c:axPos val="b"/>
        <c:numFmt formatCode="0.00%" sourceLinked="0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67490176"/>
        <c:crosses val="autoZero"/>
        <c:auto val="1"/>
        <c:lblAlgn val="ctr"/>
        <c:lblOffset val="100"/>
      </c:catAx>
      <c:valAx>
        <c:axId val="67490176"/>
        <c:scaling>
          <c:orientation val="minMax"/>
        </c:scaling>
        <c:delete val="1"/>
        <c:axPos val="l"/>
        <c:numFmt formatCode="0%" sourceLinked="1"/>
        <c:tickLblPos val="nextTo"/>
        <c:crossAx val="67480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09"/>
          <c:y val="0.13466787989081"/>
          <c:w val="0.8872927307928008"/>
          <c:h val="9.008189262966334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团队风采展示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就职于金山网络和腾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讯，原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腾讯技术总监，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曾主导开发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9" name="TextBox 60"/>
          <p:cNvSpPr txBox="1">
            <a:spLocks noChangeArrowheads="1"/>
          </p:cNvSpPr>
          <p:nvPr/>
        </p:nvSpPr>
        <p:spPr bwMode="auto">
          <a:xfrm>
            <a:off x="2866244" y="2544050"/>
            <a:ext cx="7633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腾讯总监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创业一次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成功退出</a:t>
            </a:r>
            <a:endParaRPr lang="en-US" altLang="zh-CN" sz="11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60"/>
          <p:cNvSpPr txBox="1">
            <a:spLocks noChangeArrowheads="1"/>
          </p:cNvSpPr>
          <p:nvPr/>
        </p:nvSpPr>
        <p:spPr bwMode="auto">
          <a:xfrm>
            <a:off x="6718189" y="2545448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腾讯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创业一次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成功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退出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60"/>
          <p:cNvSpPr txBox="1">
            <a:spLocks noChangeArrowheads="1"/>
          </p:cNvSpPr>
          <p:nvPr/>
        </p:nvSpPr>
        <p:spPr bwMode="auto">
          <a:xfrm>
            <a:off x="10486244" y="2580403"/>
            <a:ext cx="78098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德邦经理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千方总监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马久红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任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，负责过的产品有手机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个月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20678" y="5549012"/>
            <a:ext cx="3160744" cy="308880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年毕业于西安电子科技大学计算机系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帮帮联合创始人，被石油公司并购成功退出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52982" y="5549012"/>
            <a:ext cx="3160744" cy="308880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年毕业于西北农林计算机系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1996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加入物流行业，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从事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过仓储、调度、配送等多个链条模块管理工作，有大量的物流资源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93123" y="4779225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先后就职于德邦、千方物流，负责多项管理工作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豪华团队阵容，油帮帮成功退出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="" xmlns:p14="http://schemas.microsoft.com/office/powerpoint/2010/main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22936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en-US" altLang="zh-CN" sz="1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用油管理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980</Words>
  <Application>Microsoft Office PowerPoint</Application>
  <PresentationFormat>自定义</PresentationFormat>
  <Paragraphs>156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479</cp:revision>
  <dcterms:created xsi:type="dcterms:W3CDTF">2015-12-02T02:04:00Z</dcterms:created>
  <dcterms:modified xsi:type="dcterms:W3CDTF">2017-11-03T00:24:25Z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